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matic SC"/>
      <p:regular r:id="rId19"/>
      <p:bold r:id="rId20"/>
    </p:embeddedFont>
    <p:embeddedFont>
      <p:font typeface="Source Code Pr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bold.fntdata"/><Relationship Id="rId11" Type="http://schemas.openxmlformats.org/officeDocument/2006/relationships/slide" Target="slides/slide6.xml"/><Relationship Id="rId22" Type="http://schemas.openxmlformats.org/officeDocument/2006/relationships/font" Target="fonts/SourceCodePro-bold.fntdata"/><Relationship Id="rId10" Type="http://schemas.openxmlformats.org/officeDocument/2006/relationships/slide" Target="slides/slide5.xml"/><Relationship Id="rId21" Type="http://schemas.openxmlformats.org/officeDocument/2006/relationships/font" Target="fonts/SourceCodePro-regular.fntdata"/><Relationship Id="rId13" Type="http://schemas.openxmlformats.org/officeDocument/2006/relationships/slide" Target="slides/slide8.xml"/><Relationship Id="rId24" Type="http://schemas.openxmlformats.org/officeDocument/2006/relationships/font" Target="fonts/SourceCodePro-boldItalic.fntdata"/><Relationship Id="rId12" Type="http://schemas.openxmlformats.org/officeDocument/2006/relationships/slide" Target="slides/slide7.xml"/><Relationship Id="rId23" Type="http://schemas.openxmlformats.org/officeDocument/2006/relationships/font" Target="fonts/SourceCodePr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maticSC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4091a55a5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4091a55a5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4091a55a5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74091a55a5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4091a55a5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74091a55a5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74091a55a5_1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74091a55a5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74091a55a5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74091a55a5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74091a55a5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74091a55a5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74091a55a5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74091a55a5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74091a55a5_1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74091a55a5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74091a55a5_1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74091a55a5_1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4091a55a5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74091a55a5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74091a55a5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74091a55a5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736600" lvl="0" marL="457200" rtl="0" algn="ctr">
              <a:spcBef>
                <a:spcPts val="0"/>
              </a:spcBef>
              <a:spcAft>
                <a:spcPts val="0"/>
              </a:spcAft>
              <a:buSzPts val="8000"/>
              <a:buAutoNum type="arabicPeriod"/>
            </a:pPr>
            <a:r>
              <a:rPr lang="en"/>
              <a:t>Deployment of vm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Linux virtual machine and windows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16960" cy="483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/>
        </p:nvSpPr>
        <p:spPr>
          <a:xfrm>
            <a:off x="2644700" y="4593425"/>
            <a:ext cx="6167400" cy="46170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SELECT THE IMAGE OF LINUX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8475750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>
            <a:off x="3083700" y="4389975"/>
            <a:ext cx="608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LINUX MACHINE CREATED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57913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/>
        </p:nvSpPr>
        <p:spPr>
          <a:xfrm>
            <a:off x="5471400" y="4464925"/>
            <a:ext cx="369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USING SSH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57913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/>
        </p:nvSpPr>
        <p:spPr>
          <a:xfrm>
            <a:off x="6285150" y="4197250"/>
            <a:ext cx="2880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SUCCESS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STARING AZURE</a:t>
            </a:r>
            <a:endParaRPr sz="3600"/>
          </a:p>
        </p:txBody>
      </p:sp>
      <p:sp>
        <p:nvSpPr>
          <p:cNvPr id="63" name="Google Shape;63;p14"/>
          <p:cNvSpPr txBox="1"/>
          <p:nvPr>
            <p:ph idx="4294967295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Gibson Surf Cap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Lorem ipsum dolor sit amet, consectetur adipiscing elit</a:t>
            </a:r>
            <a:endParaRPr sz="1400"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0" l="-875" r="-875" t="0"/>
          <a:stretch/>
        </p:blipFill>
        <p:spPr>
          <a:xfrm>
            <a:off x="0" y="995775"/>
            <a:ext cx="9144003" cy="411832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idx="2" type="body"/>
          </p:nvPr>
        </p:nvSpPr>
        <p:spPr>
          <a:xfrm>
            <a:off x="51441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87345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177800" y="4529175"/>
            <a:ext cx="616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CLICK ON CREATE VIRTUAL MACHINE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16960" cy="4838698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2644700" y="4593425"/>
            <a:ext cx="616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SELECT THE IMAGE OF WINDOWS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74192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3501275" y="4775450"/>
            <a:ext cx="566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IT WILL LOOK LIKE THIS WHEN YOU CREATE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74192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1488300" y="4582700"/>
            <a:ext cx="616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USE REMOTE DESKTOP FOR RDP</a:t>
            </a:r>
            <a:endParaRPr sz="18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74192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2280650" y="4004500"/>
            <a:ext cx="616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SUCCESS</a:t>
            </a:r>
            <a:endParaRPr sz="18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LINUX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87345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/>
          <p:nvPr/>
        </p:nvSpPr>
        <p:spPr>
          <a:xfrm>
            <a:off x="1177800" y="4529175"/>
            <a:ext cx="616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CLICK ON CREATE VIRTUAL MACHINE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